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5"/>
  </p:notesMasterIdLst>
  <p:handoutMasterIdLst>
    <p:handoutMasterId r:id="rId26"/>
  </p:handoutMasterIdLst>
  <p:sldIdLst>
    <p:sldId id="257" r:id="rId5"/>
    <p:sldId id="264" r:id="rId6"/>
    <p:sldId id="281" r:id="rId7"/>
    <p:sldId id="277" r:id="rId8"/>
    <p:sldId id="269" r:id="rId9"/>
    <p:sldId id="282" r:id="rId10"/>
    <p:sldId id="294" r:id="rId11"/>
    <p:sldId id="287" r:id="rId12"/>
    <p:sldId id="288" r:id="rId13"/>
    <p:sldId id="289" r:id="rId14"/>
    <p:sldId id="293" r:id="rId15"/>
    <p:sldId id="292" r:id="rId16"/>
    <p:sldId id="290" r:id="rId17"/>
    <p:sldId id="297" r:id="rId18"/>
    <p:sldId id="296" r:id="rId19"/>
    <p:sldId id="284" r:id="rId20"/>
    <p:sldId id="298" r:id="rId21"/>
    <p:sldId id="283" r:id="rId22"/>
    <p:sldId id="286" r:id="rId23"/>
    <p:sldId id="280" r:id="rId24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150AE50B-E5C7-4F11-A32B-93E9A594F147}">
          <p14:sldIdLst>
            <p14:sldId id="257"/>
            <p14:sldId id="264"/>
            <p14:sldId id="281"/>
          </p14:sldIdLst>
        </p14:section>
        <p14:section name="未命名的章節" id="{36AC8244-9B29-4F2E-83A8-72D7DF377870}">
          <p14:sldIdLst/>
        </p14:section>
        <p14:section name="未命名的章節" id="{0C8E07C8-5746-490D-A8B8-A35B1DBAD8C9}">
          <p14:sldIdLst>
            <p14:sldId id="277"/>
            <p14:sldId id="269"/>
            <p14:sldId id="282"/>
            <p14:sldId id="294"/>
            <p14:sldId id="287"/>
            <p14:sldId id="288"/>
            <p14:sldId id="289"/>
            <p14:sldId id="293"/>
            <p14:sldId id="292"/>
            <p14:sldId id="290"/>
            <p14:sldId id="297"/>
            <p14:sldId id="296"/>
            <p14:sldId id="284"/>
            <p14:sldId id="298"/>
            <p14:sldId id="283"/>
            <p14:sldId id="286"/>
            <p14:sldId id="280"/>
          </p14:sldIdLst>
        </p14:section>
      </p14:sectionLst>
    </p:ex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86B817"/>
    <a:srgbClr val="86881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280" autoAdjust="0"/>
  </p:normalViewPr>
  <p:slideViewPr>
    <p:cSldViewPr>
      <p:cViewPr varScale="1">
        <p:scale>
          <a:sx n="91" d="100"/>
          <a:sy n="91" d="100"/>
        </p:scale>
        <p:origin x="126" y="84"/>
      </p:cViewPr>
      <p:guideLst>
        <p:guide pos="3839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3" d="100"/>
          <a:sy n="63" d="100"/>
        </p:scale>
        <p:origin x="1986" y="1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5A207F-0F91-42F2-96D0-049C6003623B}" type="datetimeFigureOut">
              <a:rPr lang="en-US"/>
              <a:t>7/19/2024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567D4A-04CB-4EDF-8FB1-342A02FC8EC5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8012531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CC13F5-F2B1-464B-BE8F-27ABFBD2FBDE}" type="datetimeFigureOut">
              <a:rPr lang="en-US"/>
              <a:t>7/19/2024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61351F-DBB1-4664-ADA9-83BC7CB8848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423620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3814" y="990600"/>
            <a:ext cx="8458200" cy="3200400"/>
          </a:xfrm>
        </p:spPr>
        <p:txBody>
          <a:bodyPr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3813" y="4267200"/>
            <a:ext cx="8458200" cy="13716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100"/>
            </a:lvl1pPr>
          </a:lstStyle>
          <a:p>
            <a:fld id="{3CD9712D-992A-4AB1-A5C2-575F75921AA2}" type="datetimeFigureOut">
              <a:rPr lang="en-US" smtClean="0"/>
              <a:pPr/>
              <a:t>7/19/2024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100"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100"/>
            </a:lvl1pPr>
          </a:lstStyle>
          <a:p>
            <a:fld id="{81FEFA0A-2F20-4B60-98C6-5FFDA469AA1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538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39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 marL="1600200">
              <a:defRPr/>
            </a:lvl6pPr>
            <a:lvl7pPr marL="1874520">
              <a:defRPr/>
            </a:lvl7pPr>
            <a:lvl8pPr marL="2148840">
              <a:defRPr/>
            </a:lvl8pPr>
            <a:lvl9pPr marL="2423160"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100"/>
            </a:lvl1pPr>
          </a:lstStyle>
          <a:p>
            <a:fld id="{3CD9712D-992A-4AB1-A5C2-575F75921AA2}" type="datetimeFigureOut">
              <a:rPr lang="en-US" smtClean="0"/>
              <a:pPr/>
              <a:t>7/19/2024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100"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100"/>
            </a:lvl1pPr>
          </a:lstStyle>
          <a:p>
            <a:fld id="{81FEFA0A-2F20-4B60-98C6-5FFDA469AA1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575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52014" y="381000"/>
            <a:ext cx="1904998" cy="5791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3814" y="381000"/>
            <a:ext cx="8305800" cy="5791200"/>
          </a:xfrm>
        </p:spPr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100"/>
            </a:lvl1pPr>
          </a:lstStyle>
          <a:p>
            <a:fld id="{3CD9712D-992A-4AB1-A5C2-575F75921AA2}" type="datetimeFigureOut">
              <a:rPr lang="en-US" smtClean="0"/>
              <a:pPr/>
              <a:t>7/19/2024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100"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100"/>
            </a:lvl1pPr>
          </a:lstStyle>
          <a:p>
            <a:fld id="{81FEFA0A-2F20-4B60-98C6-5FFDA469AA1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264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100"/>
            </a:lvl1pPr>
          </a:lstStyle>
          <a:p>
            <a:fld id="{3CD9712D-992A-4AB1-A5C2-575F75921AA2}" type="datetimeFigureOut">
              <a:rPr lang="en-US" smtClean="0"/>
              <a:pPr/>
              <a:t>7/19/2024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100"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100"/>
            </a:lvl1pPr>
          </a:lstStyle>
          <a:p>
            <a:fld id="{81FEFA0A-2F20-4B60-98C6-5FFDA469AA1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768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3" y="2057400"/>
            <a:ext cx="8458201" cy="2666999"/>
          </a:xfrm>
        </p:spPr>
        <p:txBody>
          <a:bodyPr anchor="b">
            <a:normAutofit/>
          </a:bodyPr>
          <a:lstStyle>
            <a:lvl1pPr algn="l">
              <a:defRPr sz="4800" b="0" i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3813" y="4876800"/>
            <a:ext cx="8458201" cy="1143000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100"/>
            </a:lvl1pPr>
          </a:lstStyle>
          <a:p>
            <a:fld id="{3CD9712D-992A-4AB1-A5C2-575F75921AA2}" type="datetimeFigureOut">
              <a:rPr lang="en-US" smtClean="0"/>
              <a:pPr/>
              <a:t>7/19/2024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100"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100"/>
            </a:lvl1pPr>
          </a:lstStyle>
          <a:p>
            <a:fld id="{81FEFA0A-2F20-4B60-98C6-5FFDA469AA1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620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3812" y="1676400"/>
            <a:ext cx="4700016" cy="4495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600200">
              <a:defRPr sz="1600"/>
            </a:lvl6pPr>
            <a:lvl7pPr marL="1874520">
              <a:defRPr sz="1600"/>
            </a:lvl7pPr>
            <a:lvl8pPr marL="2148840">
              <a:defRPr sz="1600"/>
            </a:lvl8pPr>
            <a:lvl9pPr marL="2423160"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035" y="1676401"/>
            <a:ext cx="4700016" cy="4495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600200">
              <a:defRPr sz="1600"/>
            </a:lvl6pPr>
            <a:lvl7pPr marL="1874520">
              <a:defRPr sz="1600"/>
            </a:lvl7pPr>
            <a:lvl8pPr marL="2148840">
              <a:defRPr sz="1600"/>
            </a:lvl8pPr>
            <a:lvl9pPr marL="2423160"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100"/>
            </a:lvl1pPr>
          </a:lstStyle>
          <a:p>
            <a:fld id="{3CD9712D-992A-4AB1-A5C2-575F75921AA2}" type="datetimeFigureOut">
              <a:rPr lang="en-US" smtClean="0"/>
              <a:pPr/>
              <a:t>7/19/2024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1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100"/>
            </a:lvl1pPr>
          </a:lstStyle>
          <a:p>
            <a:fld id="{81FEFA0A-2F20-4B60-98C6-5FFDA469AA1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462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3813" y="1676399"/>
            <a:ext cx="4701142" cy="762001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3813" y="2516457"/>
            <a:ext cx="4701142" cy="3655743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600200">
              <a:defRPr sz="1600"/>
            </a:lvl6pPr>
            <a:lvl7pPr marL="1874520">
              <a:defRPr sz="1600"/>
            </a:lvl7pPr>
            <a:lvl8pPr marL="2148840">
              <a:defRPr sz="1600"/>
            </a:lvl8pPr>
            <a:lvl9pPr marL="2423160"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1754" y="1676399"/>
            <a:ext cx="4703259" cy="762001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1754" y="2516457"/>
            <a:ext cx="4703259" cy="3655743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600200">
              <a:defRPr sz="1600"/>
            </a:lvl6pPr>
            <a:lvl7pPr marL="1874520">
              <a:defRPr sz="1600"/>
            </a:lvl7pPr>
            <a:lvl8pPr marL="2148840">
              <a:defRPr sz="1600"/>
            </a:lvl8pPr>
            <a:lvl9pPr marL="2423160"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100"/>
            </a:lvl1pPr>
          </a:lstStyle>
          <a:p>
            <a:fld id="{3CD9712D-992A-4AB1-A5C2-575F75921AA2}" type="datetimeFigureOut">
              <a:rPr lang="en-US" smtClean="0"/>
              <a:pPr/>
              <a:t>7/19/2024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100"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100"/>
            </a:lvl1pPr>
          </a:lstStyle>
          <a:p>
            <a:fld id="{81FEFA0A-2F20-4B60-98C6-5FFDA469AA1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552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100"/>
            </a:lvl1pPr>
          </a:lstStyle>
          <a:p>
            <a:fld id="{3CD9712D-992A-4AB1-A5C2-575F75921AA2}" type="datetimeFigureOut">
              <a:rPr lang="en-US" smtClean="0"/>
              <a:pPr/>
              <a:t>7/19/2024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1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100"/>
            </a:lvl1pPr>
          </a:lstStyle>
          <a:p>
            <a:fld id="{81FEFA0A-2F20-4B60-98C6-5FFDA469AA1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595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100"/>
            </a:lvl1pPr>
          </a:lstStyle>
          <a:p>
            <a:fld id="{3CD9712D-992A-4AB1-A5C2-575F75921AA2}" type="datetimeFigureOut">
              <a:rPr lang="en-US" smtClean="0"/>
              <a:pPr/>
              <a:t>7/19/2024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100"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100"/>
            </a:lvl1pPr>
          </a:lstStyle>
          <a:p>
            <a:fld id="{81FEFA0A-2F20-4B60-98C6-5FFDA469AA1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399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70811" y="1676400"/>
            <a:ext cx="3810000" cy="2438400"/>
          </a:xfrm>
        </p:spPr>
        <p:txBody>
          <a:bodyPr anchor="b">
            <a:normAutofit/>
          </a:bodyPr>
          <a:lstStyle>
            <a:lvl1pPr algn="l">
              <a:defRPr sz="3200" b="0"/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3813" y="685800"/>
            <a:ext cx="6172200" cy="54864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70811" y="4191000"/>
            <a:ext cx="3810000" cy="15240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100"/>
            </a:lvl1pPr>
          </a:lstStyle>
          <a:p>
            <a:fld id="{3CD9712D-992A-4AB1-A5C2-575F75921AA2}" type="datetimeFigureOut">
              <a:rPr lang="en-US" smtClean="0"/>
              <a:pPr/>
              <a:t>7/19/2024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1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100"/>
            </a:lvl1pPr>
          </a:lstStyle>
          <a:p>
            <a:fld id="{81FEFA0A-2F20-4B60-98C6-5FFDA469AA1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858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70812" y="1676400"/>
            <a:ext cx="3810000" cy="2438400"/>
          </a:xfrm>
        </p:spPr>
        <p:txBody>
          <a:bodyPr anchor="b">
            <a:noAutofit/>
          </a:bodyPr>
          <a:lstStyle>
            <a:lvl1pPr algn="l">
              <a:defRPr sz="32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1522412" y="0"/>
            <a:ext cx="5943601" cy="6858000"/>
          </a:xfrm>
        </p:spPr>
        <p:txBody>
          <a:bodyPr tIns="91440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70812" y="4191000"/>
            <a:ext cx="3810000" cy="15240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39490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0000">
              <a:schemeClr val="accent3">
                <a:lumMod val="60000"/>
                <a:lumOff val="40000"/>
              </a:schemeClr>
            </a:gs>
            <a:gs pos="41000">
              <a:schemeClr val="accent3">
                <a:lumMod val="40000"/>
                <a:lumOff val="60000"/>
              </a:schemeClr>
            </a:gs>
            <a:gs pos="100000">
              <a:schemeClr val="accent3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36614" y="0"/>
            <a:ext cx="11352212" cy="6858000"/>
          </a:xfrm>
          <a:prstGeom prst="rect">
            <a:avLst/>
          </a:prstGeom>
          <a:gradFill>
            <a:gsLst>
              <a:gs pos="0">
                <a:schemeClr val="bg1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3813" y="381000"/>
            <a:ext cx="96012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3813" y="1676400"/>
            <a:ext cx="9601200" cy="4495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71781" y="6356351"/>
            <a:ext cx="28440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fld id="{3CD9712D-992A-4AB1-A5C2-575F75921AA2}" type="datetimeFigureOut">
              <a:rPr lang="en-US" smtClean="0"/>
              <a:pPr/>
              <a:t>7/19/2024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51225" y="6356351"/>
            <a:ext cx="28440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fld id="{81FEFA0A-2F20-4B60-98C6-5FFDA469AA1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87214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3838" indent="-228600" algn="l" defTabSz="914400" rtl="0" eaLnBrk="1" latinLnBrk="0" hangingPunct="1">
        <a:lnSpc>
          <a:spcPct val="90000"/>
        </a:lnSpc>
        <a:spcBef>
          <a:spcPts val="16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228600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77240" indent="-228600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51560" indent="-228600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325880" indent="-228600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defTabSz="914400" rtl="0" eaLnBrk="1" latinLnBrk="0" hangingPunct="1">
        <a:spcBef>
          <a:spcPts val="600"/>
        </a:spcBef>
        <a:buFont typeface="Euphemia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874520" indent="-228600" algn="l" defTabSz="914400" rtl="0" eaLnBrk="1" latinLnBrk="0" hangingPunct="1">
        <a:spcBef>
          <a:spcPts val="600"/>
        </a:spcBef>
        <a:buFont typeface="Euphemia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48840" indent="-228600" algn="l" defTabSz="914400" rtl="0" eaLnBrk="1" latinLnBrk="0" hangingPunct="1">
        <a:spcBef>
          <a:spcPts val="600"/>
        </a:spcBef>
        <a:buFont typeface="Euphemia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23160" indent="-228600" algn="l" defTabSz="914400" rtl="0" eaLnBrk="1" latinLnBrk="0" hangingPunct="1">
        <a:spcBef>
          <a:spcPts val="600"/>
        </a:spcBef>
        <a:buFont typeface="Euphemia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solidFill>
            <a:schemeClr val="accent3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schemeClr val="bg1">
                <a:lumMod val="85000"/>
                <a:alpha val="40000"/>
              </a:schemeClr>
            </a:outerShdw>
          </a:effectLst>
        </p:spPr>
        <p:txBody>
          <a:bodyPr/>
          <a:lstStyle/>
          <a:p>
            <a:r>
              <a:rPr lang="en-US" b="1" dirty="0">
                <a:solidFill>
                  <a:srgbClr val="86B817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Arial Rounded MT Bold" panose="020F0704030504030204" pitchFamily="34" charset="0"/>
              </a:rPr>
              <a:t>Group 1 10_24_25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solidFill>
            <a:schemeClr val="accent3">
              <a:lumMod val="20000"/>
              <a:lumOff val="80000"/>
            </a:schemeClr>
          </a:solidFill>
          <a:effectLst>
            <a:outerShdw blurRad="50800" dist="38100" dir="2700000" algn="tl" rotWithShape="0">
              <a:schemeClr val="bg1">
                <a:lumMod val="75000"/>
                <a:alpha val="40000"/>
              </a:schemeClr>
            </a:outerShdw>
          </a:effectLst>
        </p:spPr>
        <p:txBody>
          <a:bodyPr>
            <a:normAutofit/>
          </a:bodyPr>
          <a:lstStyle/>
          <a:p>
            <a:r>
              <a:rPr lang="en-HK" sz="6000" b="1" dirty="0">
                <a:solidFill>
                  <a:srgbClr val="86B817"/>
                </a:solidFill>
                <a:latin typeface="Arial Rounded MT Bold" panose="020F0704030504030204" pitchFamily="34" charset="0"/>
              </a:rPr>
              <a:t>Great Travel Agency</a:t>
            </a:r>
            <a:endParaRPr lang="en-US" sz="6000" b="1" dirty="0">
              <a:solidFill>
                <a:srgbClr val="86B817"/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8176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C9513CA-9916-AF5D-35CA-3EC9FE2778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93"/>
            <a:ext cx="12188825" cy="6856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436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D6D65FF-DAEB-4EF6-478A-7270688B16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93"/>
            <a:ext cx="12188825" cy="6856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411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187FD9-6746-71BF-1134-190F0AA3D3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93"/>
            <a:ext cx="12188825" cy="6856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524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8C1090C-AEF7-B4A6-A822-FFE6BB6E0D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93"/>
            <a:ext cx="12188825" cy="6856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143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A17BB0A-02E6-2CAD-A3AF-8088193DEE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93"/>
            <a:ext cx="12188825" cy="6856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392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AEBF917-70BC-C64A-8B83-037DB760B0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93"/>
            <a:ext cx="12188825" cy="6856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84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E404CB7-14FF-BA1B-72A8-9AF637628E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93"/>
            <a:ext cx="12188825" cy="685621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48ECFB0-FF66-8BAC-009F-46CB49ED5F84}"/>
              </a:ext>
            </a:extLst>
          </p:cNvPr>
          <p:cNvSpPr txBox="1"/>
          <p:nvPr/>
        </p:nvSpPr>
        <p:spPr>
          <a:xfrm flipH="1">
            <a:off x="7966620" y="5805264"/>
            <a:ext cx="4130376" cy="100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HK" sz="6600" dirty="0">
                <a:solidFill>
                  <a:srgbClr val="86B817"/>
                </a:solidFill>
                <a:latin typeface="Arial Rounded MT Bold" panose="020F0704030504030204" pitchFamily="34" charset="0"/>
              </a:rPr>
              <a:t>MongoDB</a:t>
            </a:r>
            <a:endParaRPr lang="en-US" sz="6600" dirty="0">
              <a:solidFill>
                <a:srgbClr val="86B817"/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6647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F8D2FAE-F3D0-26B8-C6CB-0FD8E47FBE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93"/>
            <a:ext cx="12188825" cy="6856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385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EB54C0E-BFB5-EC45-5F37-0443BCAFDD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93"/>
            <a:ext cx="12188825" cy="685621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48ECFB0-FF66-8BAC-009F-46CB49ED5F84}"/>
              </a:ext>
            </a:extLst>
          </p:cNvPr>
          <p:cNvSpPr txBox="1"/>
          <p:nvPr/>
        </p:nvSpPr>
        <p:spPr>
          <a:xfrm flipH="1">
            <a:off x="8244979" y="5805264"/>
            <a:ext cx="3852017" cy="100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HK" sz="66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Backend</a:t>
            </a:r>
            <a:endParaRPr lang="en-US" sz="66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0477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171EAF5-9594-DEEE-C4FF-073F722BB4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93"/>
            <a:ext cx="12188825" cy="685621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42A21A-EF82-ADB2-2279-FA1622CAEFF1}"/>
              </a:ext>
            </a:extLst>
          </p:cNvPr>
          <p:cNvSpPr txBox="1"/>
          <p:nvPr/>
        </p:nvSpPr>
        <p:spPr>
          <a:xfrm flipH="1">
            <a:off x="6166420" y="5805264"/>
            <a:ext cx="5930576" cy="100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HK" sz="6600" dirty="0">
                <a:solidFill>
                  <a:srgbClr val="000000"/>
                </a:solidFill>
                <a:latin typeface="Arial Rounded MT Bold" panose="020F0704030504030204" pitchFamily="34" charset="0"/>
              </a:rPr>
              <a:t>Backend CMS</a:t>
            </a:r>
            <a:endParaRPr lang="en-US" sz="6600" dirty="0">
              <a:solidFill>
                <a:srgbClr val="000000"/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3164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0A687A8-C4B7-8634-85BC-43E3990FD2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3813" y="381000"/>
            <a:ext cx="9601200" cy="638151"/>
          </a:xfrm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txBody>
          <a:bodyPr>
            <a:noAutofit/>
          </a:bodyPr>
          <a:lstStyle/>
          <a:p>
            <a:r>
              <a:rPr lang="en-HK" sz="4000" b="1" dirty="0">
                <a:solidFill>
                  <a:srgbClr val="86B817"/>
                </a:solidFill>
                <a:latin typeface="Arial Rounded MT Bold" panose="020F0704030504030204" pitchFamily="34" charset="0"/>
              </a:rPr>
              <a:t>Our Members :</a:t>
            </a:r>
            <a:endParaRPr lang="en-US" sz="4000" b="1" dirty="0">
              <a:solidFill>
                <a:srgbClr val="86B817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5FA7971-4FEC-E891-62CE-56AA3843E5A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8667" y="2204863"/>
            <a:ext cx="2304257" cy="230425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D4B23EA-1FAC-C152-8475-BCC64195329D}"/>
              </a:ext>
            </a:extLst>
          </p:cNvPr>
          <p:cNvSpPr txBox="1"/>
          <p:nvPr/>
        </p:nvSpPr>
        <p:spPr>
          <a:xfrm>
            <a:off x="8398667" y="1620088"/>
            <a:ext cx="2232248" cy="584775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bg1">
                <a:lumMod val="85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b="1" i="0" dirty="0">
                <a:solidFill>
                  <a:srgbClr val="86B8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(25) </a:t>
            </a:r>
            <a:r>
              <a:rPr lang="zh-TW" altLang="en-US" sz="3200" b="1" i="0" dirty="0">
                <a:solidFill>
                  <a:srgbClr val="86B8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羅佩明</a:t>
            </a:r>
            <a:endParaRPr lang="en-US" sz="3200" b="1" i="0" dirty="0">
              <a:solidFill>
                <a:srgbClr val="86B81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3">
            <a:extLst>
              <a:ext uri="{FF2B5EF4-FFF2-40B4-BE49-F238E27FC236}">
                <a16:creationId xmlns:a16="http://schemas.microsoft.com/office/drawing/2014/main" id="{6D4B23EA-1FAC-C152-8475-BCC64195329D}"/>
              </a:ext>
            </a:extLst>
          </p:cNvPr>
          <p:cNvSpPr txBox="1"/>
          <p:nvPr/>
        </p:nvSpPr>
        <p:spPr>
          <a:xfrm>
            <a:off x="5302324" y="1644824"/>
            <a:ext cx="2232248" cy="584775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bg1">
                <a:lumMod val="85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b="1" i="0" dirty="0">
                <a:solidFill>
                  <a:srgbClr val="86B8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TW" sz="3200" b="1" i="0" dirty="0">
                <a:solidFill>
                  <a:srgbClr val="86B8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24</a:t>
            </a:r>
            <a:r>
              <a:rPr lang="en-US" sz="3200" b="1" i="0" dirty="0">
                <a:solidFill>
                  <a:srgbClr val="86B8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zh-TW" altLang="en-US" sz="3200" b="1" i="0" dirty="0">
                <a:solidFill>
                  <a:srgbClr val="86B8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黃嘉輝</a:t>
            </a:r>
            <a:endParaRPr lang="en-US" sz="3200" b="1" i="0" dirty="0">
              <a:solidFill>
                <a:srgbClr val="86B81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3">
            <a:extLst>
              <a:ext uri="{FF2B5EF4-FFF2-40B4-BE49-F238E27FC236}">
                <a16:creationId xmlns:a16="http://schemas.microsoft.com/office/drawing/2014/main" id="{6D4B23EA-1FAC-C152-8475-BCC64195329D}"/>
              </a:ext>
            </a:extLst>
          </p:cNvPr>
          <p:cNvSpPr txBox="1"/>
          <p:nvPr/>
        </p:nvSpPr>
        <p:spPr>
          <a:xfrm>
            <a:off x="2061964" y="1644824"/>
            <a:ext cx="2245044" cy="584775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bg1">
                <a:lumMod val="85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b="1" i="0" dirty="0">
                <a:solidFill>
                  <a:srgbClr val="86B8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(10) </a:t>
            </a:r>
            <a:r>
              <a:rPr lang="zh-TW" altLang="en-US" sz="3200" b="1" i="0" dirty="0">
                <a:solidFill>
                  <a:srgbClr val="86B8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陸家俊</a:t>
            </a:r>
            <a:endParaRPr lang="en-US" sz="3200" b="1" i="0" dirty="0">
              <a:solidFill>
                <a:srgbClr val="86B81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1965" y="2204864"/>
            <a:ext cx="2304256" cy="2304256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3490" y="2204864"/>
            <a:ext cx="2304256" cy="2304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379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8D5D038-5D46-3DAF-0CBC-FC726BC1190D}"/>
              </a:ext>
            </a:extLst>
          </p:cNvPr>
          <p:cNvSpPr txBox="1"/>
          <p:nvPr/>
        </p:nvSpPr>
        <p:spPr>
          <a:xfrm>
            <a:off x="909836" y="2348880"/>
            <a:ext cx="1096614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HK" sz="8000" dirty="0">
                <a:solidFill>
                  <a:schemeClr val="tx2"/>
                </a:solidFill>
                <a:latin typeface="Arial Rounded MT Bold" panose="020F0704030504030204" pitchFamily="34" charset="0"/>
              </a:rPr>
              <a:t>Web site presentation</a:t>
            </a:r>
            <a:endParaRPr lang="en-US" sz="8000" dirty="0">
              <a:solidFill>
                <a:schemeClr val="tx2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7C1D0B7F-7CD1-0648-9F3E-94A7784590A6}"/>
              </a:ext>
            </a:extLst>
          </p:cNvPr>
          <p:cNvSpPr txBox="1"/>
          <p:nvPr/>
        </p:nvSpPr>
        <p:spPr>
          <a:xfrm>
            <a:off x="1103107" y="272216"/>
            <a:ext cx="52189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HK" sz="4000" b="1" dirty="0">
                <a:solidFill>
                  <a:srgbClr val="86B817"/>
                </a:solidFill>
                <a:latin typeface="Arial Rounded MT Bold" panose="020F0704030504030204" pitchFamily="34" charset="0"/>
              </a:rPr>
              <a:t>Great Travel Agency</a:t>
            </a:r>
            <a:endParaRPr lang="en-US" sz="4000" b="1" dirty="0">
              <a:solidFill>
                <a:srgbClr val="86B817"/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5910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68BC894-D43B-D45A-B72C-08C98E84CC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93"/>
            <a:ext cx="12188825" cy="6856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441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8">
            <a:extLst>
              <a:ext uri="{FF2B5EF4-FFF2-40B4-BE49-F238E27FC236}">
                <a16:creationId xmlns:a16="http://schemas.microsoft.com/office/drawing/2014/main" id="{A62D180D-D5F6-7382-4260-88525D69F7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87849" y="1889770"/>
            <a:ext cx="5119241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" name="Rectangle 9">
            <a:extLst>
              <a:ext uri="{FF2B5EF4-FFF2-40B4-BE49-F238E27FC236}">
                <a16:creationId xmlns:a16="http://schemas.microsoft.com/office/drawing/2014/main" id="{D6DFF050-A1E7-FA7D-3FCF-B8D708FB9A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67240" y="1237862"/>
            <a:ext cx="1658491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2800" b="1" i="0" u="none" strike="noStrike" cap="none" normalizeH="0" baseline="0" dirty="0">
                <a:ln>
                  <a:noFill/>
                </a:ln>
                <a:solidFill>
                  <a:srgbClr val="86B817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Times New Roman" panose="02020603050405020304" pitchFamily="18" charset="0"/>
              </a:rPr>
              <a:t>#86B817</a:t>
            </a:r>
            <a:endParaRPr kumimoji="0" lang="en-US" altLang="zh-TW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DD71F74-82DD-F76F-574E-307D50CF2809}"/>
              </a:ext>
            </a:extLst>
          </p:cNvPr>
          <p:cNvSpPr txBox="1"/>
          <p:nvPr/>
        </p:nvSpPr>
        <p:spPr>
          <a:xfrm>
            <a:off x="1197868" y="1213231"/>
            <a:ext cx="57901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HK" sz="4000" dirty="0">
                <a:solidFill>
                  <a:srgbClr val="000000"/>
                </a:solidFill>
                <a:latin typeface="Arial Rounded MT Bold" panose="020F0704030504030204" pitchFamily="34" charset="0"/>
              </a:rPr>
              <a:t>- Web site base colour </a:t>
            </a:r>
            <a:endParaRPr lang="en-US" sz="4000" dirty="0">
              <a:solidFill>
                <a:srgbClr val="000000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17A46A61-19DC-7952-2B09-95861A4A3EC6}"/>
              </a:ext>
            </a:extLst>
          </p:cNvPr>
          <p:cNvSpPr/>
          <p:nvPr/>
        </p:nvSpPr>
        <p:spPr>
          <a:xfrm>
            <a:off x="7037418" y="1175436"/>
            <a:ext cx="1800200" cy="648072"/>
          </a:xfrm>
          <a:prstGeom prst="roundRect">
            <a:avLst/>
          </a:prstGeom>
          <a:solidFill>
            <a:srgbClr val="86B8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67CD23-793B-F682-384C-27A0966413EC}"/>
              </a:ext>
            </a:extLst>
          </p:cNvPr>
          <p:cNvSpPr txBox="1"/>
          <p:nvPr/>
        </p:nvSpPr>
        <p:spPr>
          <a:xfrm>
            <a:off x="1215425" y="1932073"/>
            <a:ext cx="107160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HK" sz="4000" dirty="0">
                <a:solidFill>
                  <a:srgbClr val="000000"/>
                </a:solidFill>
                <a:latin typeface="Arial Rounded MT Bold" panose="020F0704030504030204" pitchFamily="34" charset="0"/>
              </a:rPr>
              <a:t>- Google fonts (</a:t>
            </a:r>
            <a:r>
              <a:rPr lang="en-HK" sz="4000" dirty="0" err="1">
                <a:solidFill>
                  <a:srgbClr val="000000"/>
                </a:solidFill>
                <a:latin typeface="Arial Rounded MT Bold" panose="020F0704030504030204" pitchFamily="34" charset="0"/>
              </a:rPr>
              <a:t>Nunito</a:t>
            </a:r>
            <a:r>
              <a:rPr lang="en-HK" sz="4000" dirty="0">
                <a:solidFill>
                  <a:srgbClr val="000000"/>
                </a:solidFill>
                <a:latin typeface="Arial Rounded MT Bold" panose="020F0704030504030204" pitchFamily="34" charset="0"/>
              </a:rPr>
              <a:t>, Sans-serif, </a:t>
            </a:r>
            <a:r>
              <a:rPr lang="en-HK" sz="4000" dirty="0" err="1">
                <a:solidFill>
                  <a:srgbClr val="000000"/>
                </a:solidFill>
                <a:latin typeface="Arial Rounded MT Bold" panose="020F0704030504030204" pitchFamily="34" charset="0"/>
              </a:rPr>
              <a:t>Heebo</a:t>
            </a:r>
            <a:r>
              <a:rPr lang="en-HK" sz="4000" dirty="0">
                <a:solidFill>
                  <a:srgbClr val="000000"/>
                </a:solidFill>
                <a:latin typeface="Arial Rounded MT Bold" panose="020F0704030504030204" pitchFamily="34" charset="0"/>
              </a:rPr>
              <a:t> )</a:t>
            </a:r>
            <a:endParaRPr lang="en-US" sz="4000" dirty="0">
              <a:solidFill>
                <a:srgbClr val="000000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224136" y="2660415"/>
            <a:ext cx="89027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4000" b="1" dirty="0">
                <a:solidFill>
                  <a:schemeClr val="tx2"/>
                </a:solidFill>
                <a:latin typeface="Arial Rounded MT Bold" panose="020F0704030504030204" pitchFamily="34" charset="0"/>
              </a:rPr>
              <a:t>- </a:t>
            </a:r>
            <a:r>
              <a:rPr lang="en-US" sz="4000" dirty="0">
                <a:solidFill>
                  <a:schemeClr val="tx2"/>
                </a:solidFill>
                <a:latin typeface="Arial Rounded MT Bold" panose="020F0704030504030204" pitchFamily="34" charset="0"/>
              </a:rPr>
              <a:t>Icon Font (//cdnjs.cloudflare.com)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93376" y="3432831"/>
            <a:ext cx="983769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4000" dirty="0">
                <a:solidFill>
                  <a:schemeClr val="tx2"/>
                </a:solidFill>
                <a:latin typeface="Arial Rounded MT Bold" panose="020F0704030504030204" pitchFamily="34" charset="0"/>
              </a:rPr>
              <a:t>- HTML      ,  CSS     ,  </a:t>
            </a:r>
            <a:r>
              <a:rPr lang="en-US" sz="4000" dirty="0" err="1">
                <a:solidFill>
                  <a:schemeClr val="tx2"/>
                </a:solidFill>
                <a:latin typeface="Arial Rounded MT Bold" panose="020F0704030504030204" pitchFamily="34" charset="0"/>
              </a:rPr>
              <a:t>Javascript</a:t>
            </a:r>
            <a:r>
              <a:rPr lang="en-US" sz="4000" dirty="0">
                <a:solidFill>
                  <a:schemeClr val="tx2"/>
                </a:solidFill>
                <a:latin typeface="Arial Rounded MT Bold" panose="020F0704030504030204" pitchFamily="34" charset="0"/>
              </a:rPr>
              <a:t>        ,  </a:t>
            </a:r>
          </a:p>
          <a:p>
            <a:pPr>
              <a:lnSpc>
                <a:spcPct val="90000"/>
              </a:lnSpc>
            </a:pPr>
            <a:r>
              <a:rPr lang="en-US" sz="4000" dirty="0">
                <a:solidFill>
                  <a:schemeClr val="tx2"/>
                </a:solidFill>
                <a:latin typeface="Arial Rounded MT Bold" panose="020F0704030504030204" pitchFamily="34" charset="0"/>
              </a:rPr>
              <a:t>  Bootstrap       ,  Nodejs          , API          ,</a:t>
            </a:r>
          </a:p>
          <a:p>
            <a:pPr>
              <a:lnSpc>
                <a:spcPct val="90000"/>
              </a:lnSpc>
            </a:pPr>
            <a:r>
              <a:rPr lang="en-US" sz="4000" dirty="0">
                <a:solidFill>
                  <a:schemeClr val="tx2"/>
                </a:solidFill>
                <a:latin typeface="Arial Rounded MT Bold" panose="020F0704030504030204" pitchFamily="34" charset="0"/>
              </a:rPr>
              <a:t>  </a:t>
            </a:r>
            <a:r>
              <a:rPr lang="en-US" sz="4000">
                <a:solidFill>
                  <a:schemeClr val="tx2"/>
                </a:solidFill>
                <a:latin typeface="Arial Rounded MT Bold" panose="020F0704030504030204" pitchFamily="34" charset="0"/>
              </a:rPr>
              <a:t>MongoDB </a:t>
            </a:r>
            <a:r>
              <a:rPr lang="en-US" sz="4000" smtClean="0">
                <a:solidFill>
                  <a:schemeClr val="tx2"/>
                </a:solidFill>
                <a:latin typeface="Arial Rounded MT Bold" panose="020F0704030504030204" pitchFamily="34" charset="0"/>
              </a:rPr>
              <a:t>          , Multer</a:t>
            </a:r>
            <a:r>
              <a:rPr lang="zh-TW" altLang="en-US" sz="4000" dirty="0" smtClean="0">
                <a:solidFill>
                  <a:schemeClr val="tx2"/>
                </a:solidFill>
                <a:latin typeface="Arial Rounded MT Bold" panose="020F0704030504030204" pitchFamily="34" charset="0"/>
              </a:rPr>
              <a:t>。</a:t>
            </a:r>
            <a:endParaRPr lang="en-US" sz="4000" dirty="0">
              <a:solidFill>
                <a:schemeClr val="tx2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CA96125-BC9E-05D0-831F-F329868EA47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0874" y="4013579"/>
            <a:ext cx="711992" cy="56736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437F375-735D-A690-2A0D-54E496B3AB6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4495" y="3324191"/>
            <a:ext cx="459650" cy="64807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80219C0-32A7-CC65-EB68-1E219C7809D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0035" y="3446317"/>
            <a:ext cx="567369" cy="567369"/>
          </a:xfrm>
          <a:prstGeom prst="rect">
            <a:avLst/>
          </a:prstGeom>
        </p:spPr>
      </p:pic>
      <p:sp>
        <p:nvSpPr>
          <p:cNvPr id="18" name="TextBox 4">
            <a:extLst>
              <a:ext uri="{FF2B5EF4-FFF2-40B4-BE49-F238E27FC236}">
                <a16:creationId xmlns:a16="http://schemas.microsoft.com/office/drawing/2014/main" id="{7C1D0B7F-7CD1-0648-9F3E-94A7784590A6}"/>
              </a:ext>
            </a:extLst>
          </p:cNvPr>
          <p:cNvSpPr txBox="1"/>
          <p:nvPr/>
        </p:nvSpPr>
        <p:spPr>
          <a:xfrm>
            <a:off x="1103107" y="272216"/>
            <a:ext cx="52189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HK" sz="4000" b="1" dirty="0">
                <a:solidFill>
                  <a:srgbClr val="86B817"/>
                </a:solidFill>
                <a:latin typeface="Arial Rounded MT Bold" panose="020F0704030504030204" pitchFamily="34" charset="0"/>
              </a:rPr>
              <a:t>Great Travel Agency</a:t>
            </a:r>
            <a:endParaRPr lang="en-US" sz="4000" b="1" dirty="0">
              <a:solidFill>
                <a:srgbClr val="86B817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11" name="Picture 10" descr="A blue gear with a white window with text&#10;&#10;Description automatically generated with medium confidence">
            <a:extLst>
              <a:ext uri="{FF2B5EF4-FFF2-40B4-BE49-F238E27FC236}">
                <a16:creationId xmlns:a16="http://schemas.microsoft.com/office/drawing/2014/main" id="{1201603E-F0BD-9EFB-E592-BD30DA8A5E3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8070" y="3916537"/>
            <a:ext cx="1086986" cy="882621"/>
          </a:xfrm>
          <a:prstGeom prst="rect">
            <a:avLst/>
          </a:prstGeom>
        </p:spPr>
      </p:pic>
      <p:pic>
        <p:nvPicPr>
          <p:cNvPr id="20" name="Picture 19" descr="A close-up of a logo&#10;&#10;Description automatically generated">
            <a:extLst>
              <a:ext uri="{FF2B5EF4-FFF2-40B4-BE49-F238E27FC236}">
                <a16:creationId xmlns:a16="http://schemas.microsoft.com/office/drawing/2014/main" id="{BFA255B8-2357-3939-01CD-FF277C546A9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5990" y="4662444"/>
            <a:ext cx="1138506" cy="499252"/>
          </a:xfrm>
          <a:prstGeom prst="rect">
            <a:avLst/>
          </a:prstGeom>
        </p:spPr>
      </p:pic>
      <p:pic>
        <p:nvPicPr>
          <p:cNvPr id="24" name="Picture 23" descr="A yellow rectangular sign with black letters&#10;&#10;Description automatically generated">
            <a:extLst>
              <a:ext uri="{FF2B5EF4-FFF2-40B4-BE49-F238E27FC236}">
                <a16:creationId xmlns:a16="http://schemas.microsoft.com/office/drawing/2014/main" id="{EE60907F-2875-24B2-7445-B6EB605BBBD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6105" y="3334351"/>
            <a:ext cx="610380" cy="610380"/>
          </a:xfrm>
          <a:prstGeom prst="rect">
            <a:avLst/>
          </a:prstGeom>
        </p:spPr>
      </p:pic>
      <p:pic>
        <p:nvPicPr>
          <p:cNvPr id="26" name="Picture 25" descr="A logo of a software company&#10;&#10;Description automatically generated">
            <a:extLst>
              <a:ext uri="{FF2B5EF4-FFF2-40B4-BE49-F238E27FC236}">
                <a16:creationId xmlns:a16="http://schemas.microsoft.com/office/drawing/2014/main" id="{3417BA17-D562-3598-8CF9-4B8B0998ECF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2834" y="3998173"/>
            <a:ext cx="890348" cy="634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804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355921" y="972806"/>
            <a:ext cx="4977773" cy="590931"/>
          </a:xfrm>
          <a:prstGeom prst="rect">
            <a:avLst/>
          </a:prstGeom>
          <a:noFill/>
          <a:ln w="28575">
            <a:solidFill>
              <a:srgbClr val="86B817"/>
            </a:solidFill>
          </a:ln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3600" dirty="0">
                <a:solidFill>
                  <a:srgbClr val="000000"/>
                </a:solidFill>
                <a:latin typeface="Arial Rounded MT Bold" panose="020F0704030504030204" pitchFamily="34" charset="0"/>
              </a:rPr>
              <a:t>Home (Landing Page)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769445" y="2699628"/>
            <a:ext cx="931665" cy="369332"/>
          </a:xfrm>
          <a:prstGeom prst="rect">
            <a:avLst/>
          </a:prstGeom>
          <a:noFill/>
          <a:ln w="28575">
            <a:solidFill>
              <a:srgbClr val="86B817"/>
            </a:solidFill>
          </a:ln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000" dirty="0">
                <a:solidFill>
                  <a:srgbClr val="000000"/>
                </a:solidFill>
                <a:latin typeface="Arial Rounded MT Bold" panose="020F0704030504030204" pitchFamily="34" charset="0"/>
              </a:rPr>
              <a:t>About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381801" y="2699628"/>
            <a:ext cx="1373518" cy="369332"/>
          </a:xfrm>
          <a:prstGeom prst="rect">
            <a:avLst/>
          </a:prstGeom>
          <a:noFill/>
          <a:ln w="28575">
            <a:solidFill>
              <a:srgbClr val="86B817"/>
            </a:solidFill>
          </a:ln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000" dirty="0">
                <a:solidFill>
                  <a:srgbClr val="000000"/>
                </a:solidFill>
                <a:latin typeface="Arial Rounded MT Bold" panose="020F0704030504030204" pitchFamily="34" charset="0"/>
              </a:rPr>
              <a:t>Packages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416233" y="2699628"/>
            <a:ext cx="1269707" cy="369332"/>
          </a:xfrm>
          <a:prstGeom prst="rect">
            <a:avLst/>
          </a:prstGeom>
          <a:noFill/>
          <a:ln w="28575">
            <a:solidFill>
              <a:srgbClr val="86B817"/>
            </a:solidFill>
          </a:ln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000" dirty="0">
                <a:solidFill>
                  <a:srgbClr val="000000"/>
                </a:solidFill>
                <a:latin typeface="Arial Rounded MT Bold" panose="020F0704030504030204" pitchFamily="34" charset="0"/>
              </a:rPr>
              <a:t>Services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645758" y="2699628"/>
            <a:ext cx="1172116" cy="369332"/>
          </a:xfrm>
          <a:prstGeom prst="rect">
            <a:avLst/>
          </a:prstGeom>
          <a:noFill/>
          <a:ln w="28575">
            <a:solidFill>
              <a:srgbClr val="86B817"/>
            </a:solidFill>
          </a:ln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000" dirty="0">
                <a:solidFill>
                  <a:srgbClr val="000000"/>
                </a:solidFill>
                <a:latin typeface="Arial Rounded MT Bold" panose="020F0704030504030204" pitchFamily="34" charset="0"/>
              </a:rPr>
              <a:t>Contact</a:t>
            </a:r>
          </a:p>
        </p:txBody>
      </p:sp>
      <p:cxnSp>
        <p:nvCxnSpPr>
          <p:cNvPr id="19" name="Straight Connector 18"/>
          <p:cNvCxnSpPr>
            <a:cxnSpLocks/>
          </p:cNvCxnSpPr>
          <p:nvPr/>
        </p:nvCxnSpPr>
        <p:spPr>
          <a:xfrm>
            <a:off x="2259700" y="2335418"/>
            <a:ext cx="5972116" cy="9485"/>
          </a:xfrm>
          <a:prstGeom prst="line">
            <a:avLst/>
          </a:prstGeom>
          <a:ln w="1905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endCxn id="6" idx="0"/>
          </p:cNvCxnSpPr>
          <p:nvPr/>
        </p:nvCxnSpPr>
        <p:spPr>
          <a:xfrm>
            <a:off x="6051086" y="2348880"/>
            <a:ext cx="1" cy="350748"/>
          </a:xfrm>
          <a:prstGeom prst="line">
            <a:avLst/>
          </a:prstGeom>
          <a:ln w="1905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3996876" y="2346053"/>
            <a:ext cx="1" cy="350748"/>
          </a:xfrm>
          <a:prstGeom prst="line">
            <a:avLst/>
          </a:prstGeom>
          <a:ln w="1905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2259957" y="2344903"/>
            <a:ext cx="1" cy="350748"/>
          </a:xfrm>
          <a:prstGeom prst="line">
            <a:avLst/>
          </a:prstGeom>
          <a:ln w="1905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8231816" y="2348880"/>
            <a:ext cx="1" cy="350748"/>
          </a:xfrm>
          <a:prstGeom prst="line">
            <a:avLst/>
          </a:prstGeom>
          <a:ln w="1905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28">
            <a:extLst>
              <a:ext uri="{FF2B5EF4-FFF2-40B4-BE49-F238E27FC236}">
                <a16:creationId xmlns:a16="http://schemas.microsoft.com/office/drawing/2014/main" id="{955D6AEA-BD1A-7282-C638-1DB67264D69B}"/>
              </a:ext>
            </a:extLst>
          </p:cNvPr>
          <p:cNvGrpSpPr/>
          <p:nvPr/>
        </p:nvGrpSpPr>
        <p:grpSpPr>
          <a:xfrm>
            <a:off x="5662362" y="3083954"/>
            <a:ext cx="2083186" cy="2386926"/>
            <a:chOff x="5662362" y="3083954"/>
            <a:chExt cx="2083186" cy="2386926"/>
          </a:xfrm>
        </p:grpSpPr>
        <p:sp>
          <p:nvSpPr>
            <p:cNvPr id="9" name="TextBox 8"/>
            <p:cNvSpPr txBox="1"/>
            <p:nvPr/>
          </p:nvSpPr>
          <p:spPr>
            <a:xfrm>
              <a:off x="5996671" y="3418163"/>
              <a:ext cx="1598515" cy="369332"/>
            </a:xfrm>
            <a:prstGeom prst="rect">
              <a:avLst/>
            </a:prstGeom>
            <a:noFill/>
            <a:ln w="28575">
              <a:solidFill>
                <a:srgbClr val="86B817"/>
              </a:solidFill>
            </a:ln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2000" dirty="0">
                  <a:solidFill>
                    <a:srgbClr val="000000"/>
                  </a:solidFill>
                  <a:latin typeface="Arial Rounded MT Bold" panose="020F0704030504030204" pitchFamily="34" charset="0"/>
                </a:rPr>
                <a:t>Destination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996671" y="3974093"/>
              <a:ext cx="1205779" cy="369332"/>
            </a:xfrm>
            <a:prstGeom prst="rect">
              <a:avLst/>
            </a:prstGeom>
            <a:noFill/>
            <a:ln w="28575">
              <a:solidFill>
                <a:srgbClr val="86B817"/>
              </a:solidFill>
            </a:ln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2000" dirty="0">
                  <a:solidFill>
                    <a:srgbClr val="000000"/>
                  </a:solidFill>
                  <a:latin typeface="Arial Rounded MT Bold" panose="020F0704030504030204" pitchFamily="34" charset="0"/>
                </a:rPr>
                <a:t>Booking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996671" y="4530023"/>
              <a:ext cx="1748877" cy="369332"/>
            </a:xfrm>
            <a:prstGeom prst="rect">
              <a:avLst/>
            </a:prstGeom>
            <a:noFill/>
            <a:ln w="28575">
              <a:solidFill>
                <a:srgbClr val="86B817"/>
              </a:solidFill>
            </a:ln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2000" dirty="0">
                  <a:solidFill>
                    <a:srgbClr val="000000"/>
                  </a:solidFill>
                  <a:latin typeface="Arial Rounded MT Bold" panose="020F0704030504030204" pitchFamily="34" charset="0"/>
                </a:rPr>
                <a:t>Travel Guide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996671" y="5101548"/>
              <a:ext cx="1609608" cy="369332"/>
            </a:xfrm>
            <a:prstGeom prst="rect">
              <a:avLst/>
            </a:prstGeom>
            <a:noFill/>
            <a:ln w="19050">
              <a:solidFill>
                <a:srgbClr val="86B817"/>
              </a:solidFill>
            </a:ln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2000" dirty="0">
                  <a:solidFill>
                    <a:srgbClr val="000000"/>
                  </a:solidFill>
                  <a:latin typeface="Arial Rounded MT Bold" panose="020F0704030504030204" pitchFamily="34" charset="0"/>
                </a:rPr>
                <a:t>Testimonial</a:t>
              </a:r>
            </a:p>
          </p:txBody>
        </p:sp>
        <p:cxnSp>
          <p:nvCxnSpPr>
            <p:cNvPr id="32" name="Straight Connector 31"/>
            <p:cNvCxnSpPr/>
            <p:nvPr/>
          </p:nvCxnSpPr>
          <p:spPr>
            <a:xfrm>
              <a:off x="5662364" y="3083954"/>
              <a:ext cx="0" cy="2217254"/>
            </a:xfrm>
            <a:prstGeom prst="line">
              <a:avLst/>
            </a:prstGeom>
            <a:ln w="1905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>
              <a:endCxn id="9" idx="1"/>
            </p:cNvCxnSpPr>
            <p:nvPr/>
          </p:nvCxnSpPr>
          <p:spPr>
            <a:xfrm>
              <a:off x="5662364" y="3602829"/>
              <a:ext cx="334307" cy="0"/>
            </a:xfrm>
            <a:prstGeom prst="line">
              <a:avLst/>
            </a:prstGeom>
            <a:ln w="1905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5662363" y="4158759"/>
              <a:ext cx="334307" cy="0"/>
            </a:xfrm>
            <a:prstGeom prst="line">
              <a:avLst/>
            </a:prstGeom>
            <a:ln w="1905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5681631" y="4714689"/>
              <a:ext cx="334307" cy="0"/>
            </a:xfrm>
            <a:prstGeom prst="line">
              <a:avLst/>
            </a:prstGeom>
            <a:ln w="1905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5662362" y="5301208"/>
              <a:ext cx="334307" cy="0"/>
            </a:xfrm>
            <a:prstGeom prst="line">
              <a:avLst/>
            </a:prstGeom>
            <a:ln w="1905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2" name="Straight Connector 41"/>
          <p:cNvCxnSpPr>
            <a:cxnSpLocks/>
          </p:cNvCxnSpPr>
          <p:nvPr/>
        </p:nvCxnSpPr>
        <p:spPr>
          <a:xfrm>
            <a:off x="5763054" y="1563737"/>
            <a:ext cx="0" cy="763894"/>
          </a:xfrm>
          <a:prstGeom prst="line">
            <a:avLst/>
          </a:prstGeom>
          <a:ln w="1905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4">
            <a:extLst>
              <a:ext uri="{FF2B5EF4-FFF2-40B4-BE49-F238E27FC236}">
                <a16:creationId xmlns:a16="http://schemas.microsoft.com/office/drawing/2014/main" id="{7C1D0B7F-7CD1-0648-9F3E-94A7784590A6}"/>
              </a:ext>
            </a:extLst>
          </p:cNvPr>
          <p:cNvSpPr txBox="1"/>
          <p:nvPr/>
        </p:nvSpPr>
        <p:spPr>
          <a:xfrm>
            <a:off x="1103107" y="272216"/>
            <a:ext cx="52189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HK" sz="4000" b="1" dirty="0">
                <a:solidFill>
                  <a:srgbClr val="86B817"/>
                </a:solidFill>
                <a:latin typeface="Arial Rounded MT Bold" panose="020F0704030504030204" pitchFamily="34" charset="0"/>
              </a:rPr>
              <a:t>Great Travel Agency</a:t>
            </a:r>
            <a:endParaRPr lang="en-US" sz="4000" b="1" dirty="0">
              <a:solidFill>
                <a:srgbClr val="86B817"/>
              </a:solidFill>
              <a:latin typeface="Arial Rounded MT Bold" panose="020F0704030504030204" pitchFamily="34" charset="0"/>
            </a:endParaRP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2361873A-F452-9E89-2B8C-3062637BB442}"/>
              </a:ext>
            </a:extLst>
          </p:cNvPr>
          <p:cNvGrpSpPr/>
          <p:nvPr/>
        </p:nvGrpSpPr>
        <p:grpSpPr>
          <a:xfrm>
            <a:off x="717103" y="2335418"/>
            <a:ext cx="2785021" cy="3320128"/>
            <a:chOff x="717103" y="2335418"/>
            <a:chExt cx="2785021" cy="3320128"/>
          </a:xfrm>
        </p:grpSpPr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5E478519-A259-A8C0-0A3F-4E53CB7504B1}"/>
                </a:ext>
              </a:extLst>
            </p:cNvPr>
            <p:cNvGrpSpPr/>
            <p:nvPr/>
          </p:nvGrpSpPr>
          <p:grpSpPr>
            <a:xfrm>
              <a:off x="717103" y="2344903"/>
              <a:ext cx="2785021" cy="3310643"/>
              <a:chOff x="717103" y="2344903"/>
              <a:chExt cx="2785021" cy="3310643"/>
            </a:xfrm>
          </p:grpSpPr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B9F0569C-E245-4F7D-391F-20B17051393D}"/>
                  </a:ext>
                </a:extLst>
              </p:cNvPr>
              <p:cNvGrpSpPr/>
              <p:nvPr/>
            </p:nvGrpSpPr>
            <p:grpSpPr>
              <a:xfrm>
                <a:off x="717103" y="2344903"/>
                <a:ext cx="2785021" cy="3310643"/>
                <a:chOff x="717103" y="2344903"/>
                <a:chExt cx="2785021" cy="3310643"/>
              </a:xfrm>
            </p:grpSpPr>
            <p:sp>
              <p:nvSpPr>
                <p:cNvPr id="13" name="TextBox 12"/>
                <p:cNvSpPr txBox="1"/>
                <p:nvPr/>
              </p:nvSpPr>
              <p:spPr>
                <a:xfrm>
                  <a:off x="1017277" y="3821351"/>
                  <a:ext cx="1915076" cy="369332"/>
                </a:xfrm>
                <a:prstGeom prst="rect">
                  <a:avLst/>
                </a:prstGeom>
                <a:noFill/>
                <a:ln w="28575">
                  <a:solidFill>
                    <a:srgbClr val="86B817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pPr>
                    <a:lnSpc>
                      <a:spcPct val="90000"/>
                    </a:lnSpc>
                  </a:pPr>
                  <a:r>
                    <a:rPr lang="en-US" sz="2000" dirty="0">
                      <a:solidFill>
                        <a:srgbClr val="000000"/>
                      </a:solidFill>
                      <a:latin typeface="Arial Rounded MT Bold" panose="020F0704030504030204" pitchFamily="34" charset="0"/>
                    </a:rPr>
                    <a:t>Privacy Policy</a:t>
                  </a:r>
                </a:p>
              </p:txBody>
            </p:sp>
            <p:sp>
              <p:nvSpPr>
                <p:cNvPr id="14" name="TextBox 13"/>
                <p:cNvSpPr txBox="1"/>
                <p:nvPr/>
              </p:nvSpPr>
              <p:spPr>
                <a:xfrm>
                  <a:off x="1017277" y="4530023"/>
                  <a:ext cx="2484847" cy="369332"/>
                </a:xfrm>
                <a:prstGeom prst="rect">
                  <a:avLst/>
                </a:prstGeom>
                <a:noFill/>
                <a:ln w="28575">
                  <a:solidFill>
                    <a:srgbClr val="86B817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pPr>
                    <a:lnSpc>
                      <a:spcPct val="90000"/>
                    </a:lnSpc>
                  </a:pPr>
                  <a:r>
                    <a:rPr lang="en-US" sz="2000" dirty="0">
                      <a:solidFill>
                        <a:srgbClr val="000000"/>
                      </a:solidFill>
                      <a:latin typeface="Arial Rounded MT Bold" panose="020F0704030504030204" pitchFamily="34" charset="0"/>
                    </a:rPr>
                    <a:t>Terms &amp; Condition</a:t>
                  </a:r>
                </a:p>
              </p:txBody>
            </p:sp>
            <p:sp>
              <p:nvSpPr>
                <p:cNvPr id="15" name="TextBox 14"/>
                <p:cNvSpPr txBox="1"/>
                <p:nvPr/>
              </p:nvSpPr>
              <p:spPr>
                <a:xfrm>
                  <a:off x="1017277" y="5286214"/>
                  <a:ext cx="1745734" cy="369332"/>
                </a:xfrm>
                <a:prstGeom prst="rect">
                  <a:avLst/>
                </a:prstGeom>
                <a:noFill/>
                <a:ln w="28575">
                  <a:solidFill>
                    <a:srgbClr val="86B817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pPr>
                    <a:lnSpc>
                      <a:spcPct val="90000"/>
                    </a:lnSpc>
                  </a:pPr>
                  <a:r>
                    <a:rPr lang="en-US" sz="2000" dirty="0">
                      <a:solidFill>
                        <a:srgbClr val="000000"/>
                      </a:solidFill>
                      <a:latin typeface="Arial Rounded MT Bold" panose="020F0704030504030204" pitchFamily="34" charset="0"/>
                    </a:rPr>
                    <a:t>FAQs &amp; Help</a:t>
                  </a:r>
                </a:p>
              </p:txBody>
            </p:sp>
            <p:cxnSp>
              <p:nvCxnSpPr>
                <p:cNvPr id="26" name="Straight Connector 25"/>
                <p:cNvCxnSpPr/>
                <p:nvPr/>
              </p:nvCxnSpPr>
              <p:spPr>
                <a:xfrm>
                  <a:off x="717103" y="2344903"/>
                  <a:ext cx="0" cy="3125977"/>
                </a:xfrm>
                <a:prstGeom prst="line">
                  <a:avLst/>
                </a:prstGeom>
                <a:ln w="19050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9"/>
                <p:cNvCxnSpPr>
                  <a:endCxn id="13" idx="1"/>
                </p:cNvCxnSpPr>
                <p:nvPr/>
              </p:nvCxnSpPr>
              <p:spPr>
                <a:xfrm>
                  <a:off x="717103" y="4006017"/>
                  <a:ext cx="300174" cy="0"/>
                </a:xfrm>
                <a:prstGeom prst="line">
                  <a:avLst/>
                </a:prstGeom>
                <a:ln w="19050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>
                <a:xfrm>
                  <a:off x="717103" y="4720206"/>
                  <a:ext cx="300174" cy="0"/>
                </a:xfrm>
                <a:prstGeom prst="line">
                  <a:avLst/>
                </a:prstGeom>
                <a:ln w="19050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0" name="Straight Connector 39"/>
              <p:cNvCxnSpPr/>
              <p:nvPr/>
            </p:nvCxnSpPr>
            <p:spPr>
              <a:xfrm>
                <a:off x="717518" y="5470880"/>
                <a:ext cx="300174" cy="0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5B77A08B-094E-A710-07C1-7E20F2833906}"/>
                </a:ext>
              </a:extLst>
            </p:cNvPr>
            <p:cNvCxnSpPr>
              <a:cxnSpLocks/>
            </p:cNvCxnSpPr>
            <p:nvPr/>
          </p:nvCxnSpPr>
          <p:spPr>
            <a:xfrm>
              <a:off x="717103" y="2335418"/>
              <a:ext cx="1542597" cy="0"/>
            </a:xfrm>
            <a:prstGeom prst="line">
              <a:avLst/>
            </a:prstGeom>
            <a:ln w="1905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FAA795F8-D1BC-30CE-DD8B-0DDB7D866B91}"/>
              </a:ext>
            </a:extLst>
          </p:cNvPr>
          <p:cNvSpPr txBox="1"/>
          <p:nvPr/>
        </p:nvSpPr>
        <p:spPr>
          <a:xfrm flipH="1">
            <a:off x="8244979" y="5805264"/>
            <a:ext cx="3852017" cy="100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HK" sz="6600" dirty="0">
                <a:solidFill>
                  <a:srgbClr val="000000"/>
                </a:solidFill>
                <a:latin typeface="Arial Rounded MT Bold" panose="020F0704030504030204" pitchFamily="34" charset="0"/>
              </a:rPr>
              <a:t>Frontend</a:t>
            </a:r>
            <a:endParaRPr lang="en-US" sz="6600" dirty="0">
              <a:solidFill>
                <a:srgbClr val="000000"/>
              </a:solidFill>
              <a:latin typeface="Arial Rounded MT Bold" panose="020F0704030504030204" pitchFamily="34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2668FD7-20A3-0932-82C3-A8AAFDF968BD}"/>
              </a:ext>
            </a:extLst>
          </p:cNvPr>
          <p:cNvGrpSpPr/>
          <p:nvPr/>
        </p:nvGrpSpPr>
        <p:grpSpPr>
          <a:xfrm>
            <a:off x="5763055" y="1680481"/>
            <a:ext cx="5501507" cy="2114385"/>
            <a:chOff x="5763055" y="1680481"/>
            <a:chExt cx="5501507" cy="2114385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95CFCF52-B138-8AEE-A575-BE77654F6BDB}"/>
                </a:ext>
              </a:extLst>
            </p:cNvPr>
            <p:cNvGrpSpPr/>
            <p:nvPr/>
          </p:nvGrpSpPr>
          <p:grpSpPr>
            <a:xfrm>
              <a:off x="5763055" y="1682033"/>
              <a:ext cx="5385441" cy="2112833"/>
              <a:chOff x="5763055" y="1682033"/>
              <a:chExt cx="5385441" cy="2112833"/>
            </a:xfrm>
          </p:grpSpPr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EBD7D154-1D3E-D2D5-E913-91FAEA2DBC43}"/>
                  </a:ext>
                </a:extLst>
              </p:cNvPr>
              <p:cNvGrpSpPr/>
              <p:nvPr/>
            </p:nvGrpSpPr>
            <p:grpSpPr>
              <a:xfrm>
                <a:off x="5763055" y="1682033"/>
                <a:ext cx="5385441" cy="2112833"/>
                <a:chOff x="5763055" y="1682033"/>
                <a:chExt cx="5385441" cy="2112833"/>
              </a:xfrm>
            </p:grpSpPr>
            <p:grpSp>
              <p:nvGrpSpPr>
                <p:cNvPr id="59" name="Group 58">
                  <a:extLst>
                    <a:ext uri="{FF2B5EF4-FFF2-40B4-BE49-F238E27FC236}">
                      <a16:creationId xmlns:a16="http://schemas.microsoft.com/office/drawing/2014/main" id="{492F04BD-F7DF-9C3D-6C39-1989AA06EA12}"/>
                    </a:ext>
                  </a:extLst>
                </p:cNvPr>
                <p:cNvGrpSpPr/>
                <p:nvPr/>
              </p:nvGrpSpPr>
              <p:grpSpPr>
                <a:xfrm>
                  <a:off x="5763055" y="1682033"/>
                  <a:ext cx="5385441" cy="2112833"/>
                  <a:chOff x="5763055" y="1682033"/>
                  <a:chExt cx="5385441" cy="2112833"/>
                </a:xfrm>
              </p:grpSpPr>
              <p:cxnSp>
                <p:nvCxnSpPr>
                  <p:cNvPr id="25" name="Straight Connector 24"/>
                  <p:cNvCxnSpPr/>
                  <p:nvPr/>
                </p:nvCxnSpPr>
                <p:spPr>
                  <a:xfrm>
                    <a:off x="10336498" y="2348880"/>
                    <a:ext cx="1" cy="350748"/>
                  </a:xfrm>
                  <a:prstGeom prst="line">
                    <a:avLst/>
                  </a:prstGeom>
                  <a:ln w="19050">
                    <a:solidFill>
                      <a:srgbClr val="00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58" name="Group 57">
                    <a:extLst>
                      <a:ext uri="{FF2B5EF4-FFF2-40B4-BE49-F238E27FC236}">
                        <a16:creationId xmlns:a16="http://schemas.microsoft.com/office/drawing/2014/main" id="{0475653F-406B-7C50-EDE1-61BFDE68B41C}"/>
                      </a:ext>
                    </a:extLst>
                  </p:cNvPr>
                  <p:cNvGrpSpPr/>
                  <p:nvPr/>
                </p:nvGrpSpPr>
                <p:grpSpPr>
                  <a:xfrm>
                    <a:off x="5763055" y="1682033"/>
                    <a:ext cx="5385441" cy="2112833"/>
                    <a:chOff x="5763055" y="1682033"/>
                    <a:chExt cx="5385441" cy="2112833"/>
                  </a:xfrm>
                </p:grpSpPr>
                <p:sp>
                  <p:nvSpPr>
                    <p:cNvPr id="8" name="TextBox 7"/>
                    <p:cNvSpPr txBox="1"/>
                    <p:nvPr/>
                  </p:nvSpPr>
                  <p:spPr>
                    <a:xfrm>
                      <a:off x="9538888" y="2699628"/>
                      <a:ext cx="1409168" cy="369332"/>
                    </a:xfrm>
                    <a:prstGeom prst="rect">
                      <a:avLst/>
                    </a:prstGeom>
                    <a:noFill/>
                    <a:ln w="28575">
                      <a:solidFill>
                        <a:srgbClr val="86B817"/>
                      </a:solidFill>
                    </a:ln>
                  </p:spPr>
                  <p:txBody>
                    <a:bodyPr wrap="none" rtlCol="0">
                      <a:spAutoFit/>
                    </a:bodyPr>
                    <a:lstStyle/>
                    <a:p>
                      <a:pPr>
                        <a:lnSpc>
                          <a:spcPct val="90000"/>
                        </a:lnSpc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latin typeface="Arial Rounded MT Bold" panose="020F0704030504030204" pitchFamily="34" charset="0"/>
                        </a:rPr>
                        <a:t>My Profile</a:t>
                      </a:r>
                    </a:p>
                  </p:txBody>
                </p:sp>
                <p:grpSp>
                  <p:nvGrpSpPr>
                    <p:cNvPr id="44" name="Group 43">
                      <a:extLst>
                        <a:ext uri="{FF2B5EF4-FFF2-40B4-BE49-F238E27FC236}">
                          <a16:creationId xmlns:a16="http://schemas.microsoft.com/office/drawing/2014/main" id="{276E978A-A511-9606-E0C6-E63AFD3848E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763055" y="1682033"/>
                      <a:ext cx="3420488" cy="369332"/>
                      <a:chOff x="5763055" y="1682033"/>
                      <a:chExt cx="3420488" cy="369332"/>
                    </a:xfrm>
                  </p:grpSpPr>
                  <p:sp>
                    <p:nvSpPr>
                      <p:cNvPr id="2" name="TextBox 1">
                        <a:extLst>
                          <a:ext uri="{FF2B5EF4-FFF2-40B4-BE49-F238E27FC236}">
                            <a16:creationId xmlns:a16="http://schemas.microsoft.com/office/drawing/2014/main" id="{55A35316-EE40-C00A-2776-83911751C420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7102524" y="1682033"/>
                        <a:ext cx="2081019" cy="369332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rgbClr val="86B817"/>
                        </a:solidFill>
                      </a:ln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>
                          <a:lnSpc>
                            <a:spcPct val="90000"/>
                          </a:lnSpc>
                        </a:pPr>
                        <a:r>
                          <a:rPr lang="en-US" sz="2000" dirty="0">
                            <a:solidFill>
                              <a:srgbClr val="000000"/>
                            </a:solidFill>
                            <a:latin typeface="Arial Rounded MT Bold" panose="020F0704030504030204" pitchFamily="34" charset="0"/>
                          </a:rPr>
                          <a:t>Login / Sign up </a:t>
                        </a:r>
                      </a:p>
                    </p:txBody>
                  </p:sp>
                  <p:cxnSp>
                    <p:nvCxnSpPr>
                      <p:cNvPr id="28" name="Straight Connector 27">
                        <a:extLst>
                          <a:ext uri="{FF2B5EF4-FFF2-40B4-BE49-F238E27FC236}">
                            <a16:creationId xmlns:a16="http://schemas.microsoft.com/office/drawing/2014/main" id="{B7EE9372-9DD0-A7CB-3B30-8676D4CD7FD3}"/>
                          </a:ext>
                        </a:extLst>
                      </p:cNvPr>
                      <p:cNvCxnSpPr>
                        <a:stCxn id="2" idx="1"/>
                      </p:cNvCxnSpPr>
                      <p:nvPr/>
                    </p:nvCxnSpPr>
                    <p:spPr>
                      <a:xfrm flipH="1">
                        <a:off x="5763055" y="1866699"/>
                        <a:ext cx="1339469" cy="0"/>
                      </a:xfrm>
                      <a:prstGeom prst="line">
                        <a:avLst/>
                      </a:prstGeom>
                      <a:ln w="12700">
                        <a:solidFill>
                          <a:srgbClr val="000000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cxnSp>
                  <p:nvCxnSpPr>
                    <p:cNvPr id="56" name="Straight Connector 55">
                      <a:extLst>
                        <a:ext uri="{FF2B5EF4-FFF2-40B4-BE49-F238E27FC236}">
                          <a16:creationId xmlns:a16="http://schemas.microsoft.com/office/drawing/2014/main" id="{22D95E18-9941-060A-7464-D2558EF39711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8231816" y="2344903"/>
                      <a:ext cx="2104682" cy="0"/>
                    </a:xfrm>
                    <a:prstGeom prst="line">
                      <a:avLst/>
                    </a:prstGeom>
                    <a:ln w="19050">
                      <a:solidFill>
                        <a:srgbClr val="00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57" name="TextBox 56">
                      <a:extLst>
                        <a:ext uri="{FF2B5EF4-FFF2-40B4-BE49-F238E27FC236}">
                          <a16:creationId xmlns:a16="http://schemas.microsoft.com/office/drawing/2014/main" id="{CD68B763-CA03-3349-C53F-07BD08599E0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538888" y="3425534"/>
                      <a:ext cx="1609608" cy="369332"/>
                    </a:xfrm>
                    <a:prstGeom prst="rect">
                      <a:avLst/>
                    </a:prstGeom>
                    <a:noFill/>
                    <a:ln w="19050">
                      <a:solidFill>
                        <a:srgbClr val="86B817"/>
                      </a:solidFill>
                    </a:ln>
                  </p:spPr>
                  <p:txBody>
                    <a:bodyPr wrap="none" rtlCol="0">
                      <a:spAutoFit/>
                    </a:bodyPr>
                    <a:lstStyle/>
                    <a:p>
                      <a:pPr>
                        <a:lnSpc>
                          <a:spcPct val="90000"/>
                        </a:lnSpc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latin typeface="Arial Rounded MT Bold" panose="020F0704030504030204" pitchFamily="34" charset="0"/>
                        </a:rPr>
                        <a:t>Testimonial</a:t>
                      </a:r>
                    </a:p>
                  </p:txBody>
                </p:sp>
              </p:grpSp>
            </p:grpSp>
            <p:cxnSp>
              <p:nvCxnSpPr>
                <p:cNvPr id="20" name="Straight Connector 19">
                  <a:extLst>
                    <a:ext uri="{FF2B5EF4-FFF2-40B4-BE49-F238E27FC236}">
                      <a16:creationId xmlns:a16="http://schemas.microsoft.com/office/drawing/2014/main" id="{982D9F2E-4AA2-5BFA-032A-B638214BB893}"/>
                    </a:ext>
                  </a:extLst>
                </p:cNvPr>
                <p:cNvCxnSpPr/>
                <p:nvPr/>
              </p:nvCxnSpPr>
              <p:spPr>
                <a:xfrm>
                  <a:off x="10342884" y="3083954"/>
                  <a:ext cx="0" cy="334209"/>
                </a:xfrm>
                <a:prstGeom prst="line">
                  <a:avLst/>
                </a:prstGeom>
                <a:ln w="19050">
                  <a:solidFill>
                    <a:srgbClr val="000000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246BA3CA-1BB6-21D8-FF22-16672B3D4318}"/>
                  </a:ext>
                </a:extLst>
              </p:cNvPr>
              <p:cNvCxnSpPr>
                <a:cxnSpLocks/>
                <a:stCxn id="31" idx="1"/>
                <a:endCxn id="2" idx="3"/>
              </p:cNvCxnSpPr>
              <p:nvPr/>
            </p:nvCxnSpPr>
            <p:spPr>
              <a:xfrm flipH="1">
                <a:off x="9183543" y="1865147"/>
                <a:ext cx="878446" cy="1552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2EED6C4-9368-EC50-1F2E-7776B0A93B24}"/>
                </a:ext>
              </a:extLst>
            </p:cNvPr>
            <p:cNvSpPr txBox="1"/>
            <p:nvPr/>
          </p:nvSpPr>
          <p:spPr>
            <a:xfrm>
              <a:off x="10061989" y="1680481"/>
              <a:ext cx="1202573" cy="369332"/>
            </a:xfrm>
            <a:prstGeom prst="rect">
              <a:avLst/>
            </a:prstGeom>
            <a:noFill/>
            <a:ln w="28575">
              <a:solidFill>
                <a:srgbClr val="86B817"/>
              </a:solidFill>
            </a:ln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HK" sz="2000" dirty="0">
                  <a:solidFill>
                    <a:schemeClr val="tx2"/>
                  </a:solidFill>
                  <a:latin typeface="Arial Rounded MT Bold" panose="020F0704030504030204" pitchFamily="34" charset="0"/>
                  <a:cs typeface="Arial" panose="020B0604020202020204" pitchFamily="34" charset="0"/>
                </a:rPr>
                <a:t>Member</a:t>
              </a:r>
              <a:endParaRPr lang="en-US" sz="2000" dirty="0">
                <a:solidFill>
                  <a:schemeClr val="tx2"/>
                </a:solidFill>
                <a:latin typeface="Arial Rounded MT Bold" panose="020F070403050403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05031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C5E9F0-CC1A-BB3A-447A-E479500AC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1272" y="188640"/>
            <a:ext cx="9601200" cy="615280"/>
          </a:xfrm>
        </p:spPr>
        <p:txBody>
          <a:bodyPr>
            <a:noAutofit/>
          </a:bodyPr>
          <a:lstStyle/>
          <a:p>
            <a:r>
              <a:rPr lang="en-HK" sz="4000" dirty="0">
                <a:solidFill>
                  <a:srgbClr val="86B817"/>
                </a:solidFill>
                <a:effectLst>
                  <a:outerShdw blurRad="50800" dist="38100" dir="2700000" algn="tl" rotWithShape="0">
                    <a:schemeClr val="bg1">
                      <a:lumMod val="85000"/>
                      <a:alpha val="40000"/>
                    </a:schemeClr>
                  </a:outerShdw>
                </a:effectLst>
                <a:latin typeface="Arial Rounded MT Bold" panose="020F0704030504030204" pitchFamily="34" charset="0"/>
              </a:rPr>
              <a:t>Web Server</a:t>
            </a:r>
            <a:endParaRPr lang="en-US" sz="4000" dirty="0">
              <a:solidFill>
                <a:srgbClr val="86B817"/>
              </a:solidFill>
              <a:effectLst>
                <a:outerShdw blurRad="50800" dist="38100" dir="2700000" algn="tl" rotWithShape="0">
                  <a:schemeClr val="bg1">
                    <a:lumMod val="85000"/>
                    <a:alpha val="40000"/>
                  </a:schemeClr>
                </a:outerShdw>
              </a:effectLst>
              <a:latin typeface="Arial Rounded MT Bold" panose="020F07040305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2DAC6F-6568-1791-E390-EC39D31B31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3813" y="803920"/>
            <a:ext cx="9601200" cy="6054080"/>
          </a:xfrm>
        </p:spPr>
        <p:txBody>
          <a:bodyPr>
            <a:noAutofit/>
          </a:bodyPr>
          <a:lstStyle/>
          <a:p>
            <a:r>
              <a:rPr lang="en-US" sz="1800" dirty="0">
                <a:solidFill>
                  <a:schemeClr val="tx2"/>
                </a:solidFill>
              </a:rPr>
              <a:t>├── body-parser@1.20.2</a:t>
            </a:r>
          </a:p>
          <a:p>
            <a:r>
              <a:rPr lang="en-US" sz="1800" dirty="0">
                <a:solidFill>
                  <a:schemeClr val="tx2"/>
                </a:solidFill>
              </a:rPr>
              <a:t>├── cookie-parser@1.4.6</a:t>
            </a:r>
          </a:p>
          <a:p>
            <a:r>
              <a:rPr lang="en-US" sz="1800" dirty="0">
                <a:solidFill>
                  <a:schemeClr val="tx2"/>
                </a:solidFill>
              </a:rPr>
              <a:t>├── debug@2.6.9</a:t>
            </a:r>
          </a:p>
          <a:p>
            <a:r>
              <a:rPr lang="en-US" sz="1800" dirty="0">
                <a:solidFill>
                  <a:schemeClr val="tx2"/>
                </a:solidFill>
              </a:rPr>
              <a:t>├── ejs@3.1.10</a:t>
            </a:r>
          </a:p>
          <a:p>
            <a:r>
              <a:rPr lang="en-US" sz="1800" dirty="0">
                <a:solidFill>
                  <a:schemeClr val="tx2"/>
                </a:solidFill>
              </a:rPr>
              <a:t>├── express-session@1.18.0</a:t>
            </a:r>
          </a:p>
          <a:p>
            <a:r>
              <a:rPr lang="en-US" sz="1800" dirty="0">
                <a:solidFill>
                  <a:schemeClr val="tx2"/>
                </a:solidFill>
              </a:rPr>
              <a:t>├── express@4.19.2</a:t>
            </a:r>
          </a:p>
          <a:p>
            <a:r>
              <a:rPr lang="en-US" sz="1800" dirty="0">
                <a:solidFill>
                  <a:schemeClr val="tx2"/>
                </a:solidFill>
              </a:rPr>
              <a:t>├── http-errors@1.6.3</a:t>
            </a:r>
          </a:p>
          <a:p>
            <a:r>
              <a:rPr lang="en-US" sz="1800" dirty="0">
                <a:solidFill>
                  <a:schemeClr val="tx2"/>
                </a:solidFill>
              </a:rPr>
              <a:t>├── jsonschema@1.4.1</a:t>
            </a:r>
          </a:p>
          <a:p>
            <a:r>
              <a:rPr lang="en-US" sz="1800" dirty="0">
                <a:solidFill>
                  <a:schemeClr val="tx2"/>
                </a:solidFill>
              </a:rPr>
              <a:t>├── mongodb@6.7.0</a:t>
            </a:r>
          </a:p>
          <a:p>
            <a:r>
              <a:rPr lang="en-US" sz="1800" dirty="0">
                <a:solidFill>
                  <a:schemeClr val="tx2"/>
                </a:solidFill>
              </a:rPr>
              <a:t>├── mongoose@8.4.3</a:t>
            </a:r>
          </a:p>
          <a:p>
            <a:r>
              <a:rPr lang="en-US" sz="1800" dirty="0">
                <a:solidFill>
                  <a:schemeClr val="tx2"/>
                </a:solidFill>
              </a:rPr>
              <a:t>├── morgan@1.9.1</a:t>
            </a:r>
          </a:p>
          <a:p>
            <a:r>
              <a:rPr lang="en-US" sz="1800" dirty="0">
                <a:solidFill>
                  <a:schemeClr val="tx2"/>
                </a:solidFill>
              </a:rPr>
              <a:t>├── multer@1.4.5-lts.1</a:t>
            </a:r>
          </a:p>
          <a:p>
            <a:r>
              <a:rPr lang="en-US" sz="1800" dirty="0">
                <a:solidFill>
                  <a:schemeClr val="tx2"/>
                </a:solidFill>
              </a:rPr>
              <a:t>└── nodemon@3.1.4</a:t>
            </a:r>
          </a:p>
        </p:txBody>
      </p:sp>
    </p:spTree>
    <p:extLst>
      <p:ext uri="{BB962C8B-B14F-4D97-AF65-F5344CB8AC3E}">
        <p14:creationId xmlns:p14="http://schemas.microsoft.com/office/powerpoint/2010/main" val="1446137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FA77CE9-31E9-E876-27F4-FA34B5472F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93"/>
            <a:ext cx="12188825" cy="6856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39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956C002-0358-E602-9CDC-7E9CE67034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93"/>
            <a:ext cx="12188825" cy="6856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420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9BFCD1C-B205-1B3E-2EA1-F31FDB8BA1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93"/>
            <a:ext cx="12188825" cy="6856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07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Serenity 16x9">
  <a:themeElements>
    <a:clrScheme name="Serenity_16x9">
      <a:dk1>
        <a:srgbClr val="164B4F"/>
      </a:dk1>
      <a:lt1>
        <a:sysClr val="window" lastClr="FFFFFF"/>
      </a:lt1>
      <a:dk2>
        <a:srgbClr val="000000"/>
      </a:dk2>
      <a:lt2>
        <a:srgbClr val="C5E5EC"/>
      </a:lt2>
      <a:accent1>
        <a:srgbClr val="1B91A1"/>
      </a:accent1>
      <a:accent2>
        <a:srgbClr val="46AC6F"/>
      </a:accent2>
      <a:accent3>
        <a:srgbClr val="37AFD5"/>
      </a:accent3>
      <a:accent4>
        <a:srgbClr val="6786A9"/>
      </a:accent4>
      <a:accent5>
        <a:srgbClr val="90A693"/>
      </a:accent5>
      <a:accent6>
        <a:srgbClr val="389066"/>
      </a:accent6>
      <a:hlink>
        <a:srgbClr val="27A99A"/>
      </a:hlink>
      <a:folHlink>
        <a:srgbClr val="94AE9D"/>
      </a:folHlink>
    </a:clrScheme>
    <a:fontScheme name="Euphemia">
      <a:majorFont>
        <a:latin typeface="Euphemia"/>
        <a:ea typeface=""/>
        <a:cs typeface=""/>
      </a:majorFont>
      <a:minorFont>
        <a:latin typeface="Euphem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sz="24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lnSpc>
            <a:spcPct val="90000"/>
          </a:lnSpc>
          <a:defRPr/>
        </a:defPPr>
      </a:lstStyle>
    </a:txDef>
  </a:objectDefaults>
  <a:extraClrSchemeLst/>
  <a:extLst>
    <a:ext uri="{05A4C25C-085E-4340-85A3-A5531E510DB2}">
      <thm15:themeFamily xmlns:thm15="http://schemas.microsoft.com/office/thememl/2012/main" name="TF02801109.potx" id="{B47C65E8-9F73-4C4F-A3C2-84725F71438E}" vid="{CFC30A9F-F7E5-41F4-B6B7-D2E5B79E3BFB}"/>
    </a:ext>
  </a:extLst>
</a:theme>
</file>

<file path=ppt/theme/theme2.xml><?xml version="1.0" encoding="utf-8"?>
<a:theme xmlns:a="http://schemas.openxmlformats.org/drawingml/2006/main" name="Office Theme">
  <a:themeElements>
    <a:clrScheme name="Serenity">
      <a:dk1>
        <a:srgbClr val="164B4F"/>
      </a:dk1>
      <a:lt1>
        <a:sysClr val="window" lastClr="FFFFFF"/>
      </a:lt1>
      <a:dk2>
        <a:srgbClr val="000000"/>
      </a:dk2>
      <a:lt2>
        <a:srgbClr val="C5E5EC"/>
      </a:lt2>
      <a:accent1>
        <a:srgbClr val="1B91A1"/>
      </a:accent1>
      <a:accent2>
        <a:srgbClr val="46AC6F"/>
      </a:accent2>
      <a:accent3>
        <a:srgbClr val="37AFD5"/>
      </a:accent3>
      <a:accent4>
        <a:srgbClr val="6786A9"/>
      </a:accent4>
      <a:accent5>
        <a:srgbClr val="90A693"/>
      </a:accent5>
      <a:accent6>
        <a:srgbClr val="389066"/>
      </a:accent6>
      <a:hlink>
        <a:srgbClr val="27A99A"/>
      </a:hlink>
      <a:folHlink>
        <a:srgbClr val="94AE9D"/>
      </a:folHlink>
    </a:clrScheme>
    <a:fontScheme name="Euphemia">
      <a:majorFont>
        <a:latin typeface="Euphemia"/>
        <a:ea typeface=""/>
        <a:cs typeface=""/>
      </a:majorFont>
      <a:minorFont>
        <a:latin typeface="Euphem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Serenity">
      <a:dk1>
        <a:srgbClr val="164B4F"/>
      </a:dk1>
      <a:lt1>
        <a:sysClr val="window" lastClr="FFFFFF"/>
      </a:lt1>
      <a:dk2>
        <a:srgbClr val="000000"/>
      </a:dk2>
      <a:lt2>
        <a:srgbClr val="C5E5EC"/>
      </a:lt2>
      <a:accent1>
        <a:srgbClr val="1B91A1"/>
      </a:accent1>
      <a:accent2>
        <a:srgbClr val="46AC6F"/>
      </a:accent2>
      <a:accent3>
        <a:srgbClr val="37AFD5"/>
      </a:accent3>
      <a:accent4>
        <a:srgbClr val="6786A9"/>
      </a:accent4>
      <a:accent5>
        <a:srgbClr val="90A693"/>
      </a:accent5>
      <a:accent6>
        <a:srgbClr val="389066"/>
      </a:accent6>
      <a:hlink>
        <a:srgbClr val="27A99A"/>
      </a:hlink>
      <a:folHlink>
        <a:srgbClr val="94AE9D"/>
      </a:folHlink>
    </a:clrScheme>
    <a:fontScheme name="Euphemia">
      <a:majorFont>
        <a:latin typeface="Euphemia"/>
        <a:ea typeface=""/>
        <a:cs typeface=""/>
      </a:majorFont>
      <a:minorFont>
        <a:latin typeface="Euphem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irectSourceMarket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ThumbnailAssetId xmlns="4873beb7-5857-4685-be1f-d57550cc96cc" xsi:nil="true"/>
    <PrimaryImageGen xmlns="4873beb7-5857-4685-be1f-d57550cc96cc">false</PrimaryImageGen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1360506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 xsi:nil="true"/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2011-12-12T13:37:00+00:00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ShowIn xmlns="4873beb7-5857-4685-be1f-d57550cc96cc">Show everywhere</ShowIn>
    <UANotes xmlns="4873beb7-5857-4685-be1f-d57550cc96cc" xsi:nil="true"/>
    <TemplateStatus xmlns="4873beb7-5857-4685-be1f-d57550cc96cc">Complete</TemplateStatus>
    <InternalTagsTaxHTField0 xmlns="4873beb7-5857-4685-be1f-d57550cc96cc">
      <Terms xmlns="http://schemas.microsoft.com/office/infopath/2007/PartnerControls"/>
    </InternalTagsTaxHTField0>
    <CSXHash xmlns="4873beb7-5857-4685-be1f-d57550cc96cc" xsi:nil="true"/>
    <Downloads xmlns="4873beb7-5857-4685-be1f-d57550cc96cc">0</Downloads>
    <VoteCount xmlns="4873beb7-5857-4685-be1f-d57550cc96cc" xsi:nil="true"/>
    <OOCacheId xmlns="4873beb7-5857-4685-be1f-d57550cc96cc" xsi:nil="true"/>
    <IsDeleted xmlns="4873beb7-5857-4685-be1f-d57550cc96cc">false</IsDeleted>
    <AssetExpire xmlns="4873beb7-5857-4685-be1f-d57550cc96cc">2035-01-01T08:00:00+00:00</AssetExpire>
    <DSATActionTaken xmlns="4873beb7-5857-4685-be1f-d57550cc96cc" xsi:nil="true"/>
    <CSXSubmissionMarket xmlns="4873beb7-5857-4685-be1f-d57550cc96cc" xsi:nil="true"/>
    <TPExecutable xmlns="4873beb7-5857-4685-be1f-d57550cc96cc" xsi:nil="true"/>
    <SubmitterId xmlns="4873beb7-5857-4685-be1f-d57550cc96cc" xsi:nil="true"/>
    <EditorialTags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TP102801108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706526</LocLastLocAttemptVersionLookup>
    <IsSearchable xmlns="4873beb7-5857-4685-be1f-d57550cc96cc">true</IsSearchable>
    <TemplateTemplateType xmlns="4873beb7-5857-4685-be1f-d57550cc96cc">PowerPoint Presentation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>false</IntlLangReview>
    <OutputCachingOn xmlns="4873beb7-5857-4685-be1f-d57550cc96cc">false</OutputCachingOn>
    <AverageRating xmlns="4873beb7-5857-4685-be1f-d57550cc96cc" xsi:nil="true"/>
    <APAuthor xmlns="4873beb7-5857-4685-be1f-d57550cc96cc">
      <UserInfo>
        <DisplayName>REDMOND\v-soujap</DisplayName>
        <AccountId>1954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OriginalRelease xmlns="4873beb7-5857-4685-be1f-d57550cc96cc">14</OriginalRelease>
    <TPLaunchHelpLinkType xmlns="4873beb7-5857-4685-be1f-d57550cc96cc">Template</TPLaunchHelpLinkType>
    <LocalizationTagsTaxHTField0 xmlns="4873beb7-5857-4685-be1f-d57550cc96cc">
      <Terms xmlns="http://schemas.microsoft.com/office/infopath/2007/PartnerControls"/>
    </LocalizationTagsTaxHTField0>
    <LocMarketGroupTiers2 xmlns="4873beb7-5857-4685-be1f-d57550cc96cc" xsi:nil="true"/>
  </documentManagement>
</p:properties>
</file>

<file path=customXml/itemProps1.xml><?xml version="1.0" encoding="utf-8"?>
<ds:datastoreItem xmlns:ds="http://schemas.openxmlformats.org/officeDocument/2006/customXml" ds:itemID="{4683C129-7B42-490A-AD74-E9303BC76D3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11E33DF-2340-4F4E-B874-B73FEFEBFC8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F249165-F638-412C-8E0A-DFB7045CA2E0}">
  <ds:schemaRefs>
    <ds:schemaRef ds:uri="4873beb7-5857-4685-be1f-d57550cc96cc"/>
    <ds:schemaRef ds:uri="http://schemas.openxmlformats.org/package/2006/metadata/core-properties"/>
    <ds:schemaRef ds:uri="http://purl.org/dc/terms/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Serenity nature presentation (widescreen)</Template>
  <TotalTime>578</TotalTime>
  <Words>138</Words>
  <Application>Microsoft Office PowerPoint</Application>
  <PresentationFormat>自訂</PresentationFormat>
  <Paragraphs>51</Paragraphs>
  <Slides>20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20</vt:i4>
      </vt:variant>
    </vt:vector>
  </HeadingPairs>
  <TitlesOfParts>
    <vt:vector size="27" baseType="lpstr">
      <vt:lpstr>Euphemia</vt:lpstr>
      <vt:lpstr>新細明體</vt:lpstr>
      <vt:lpstr>Arial</vt:lpstr>
      <vt:lpstr>Arial Rounded MT Bold</vt:lpstr>
      <vt:lpstr>Consolas</vt:lpstr>
      <vt:lpstr>Times New Roman</vt:lpstr>
      <vt:lpstr>Serenity 16x9</vt:lpstr>
      <vt:lpstr>Group 1 10_24_25</vt:lpstr>
      <vt:lpstr>Our Members :</vt:lpstr>
      <vt:lpstr>PowerPoint 簡報</vt:lpstr>
      <vt:lpstr>PowerPoint 簡報</vt:lpstr>
      <vt:lpstr>PowerPoint 簡報</vt:lpstr>
      <vt:lpstr>Web Server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G4_2_3_11_20</dc:title>
  <dc:creator>Peter Law</dc:creator>
  <cp:lastModifiedBy>lab308erb</cp:lastModifiedBy>
  <cp:revision>36</cp:revision>
  <dcterms:created xsi:type="dcterms:W3CDTF">2024-01-28T21:51:34Z</dcterms:created>
  <dcterms:modified xsi:type="dcterms:W3CDTF">2024-07-19T02:49:44Z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